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3AC13-896C-74CE-92BA-17D8F2449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4805D5-7CC9-E79A-371F-AAE0EBAD3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2BA339-CC1E-75DD-3A86-CCED90547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EED5FA-051C-AA7F-0EC7-40C19A2F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8ACC3C-5CF4-C598-B69C-AEA66AC7F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B1C6B-3274-52F0-1535-9D647235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A7304A-A156-9BD7-4D49-A6B26F53C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E9DD2A-9AFA-F11B-52DD-CA58BF6B6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59AC09-24A1-DDD5-C3AB-71BE6096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01C683-4E64-EE7F-4D89-F0E07B2E3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41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BD9DB4C-0C48-04A5-42AB-2158DED15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FBB2C58-B2B4-536A-B6B8-8D26D79B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78BFAB-4601-818E-C768-844B7A38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30EDF2-86BF-D64C-3D23-5E51D0F67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F0AAD4-4CBE-20CB-365E-F1ED17635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8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AADEE-06B7-F568-4200-B168A50A7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29FB1F-4D55-4CE4-58F9-928F48B45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9AAD-F5A7-E3E6-3613-EDB04551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1101A5-A25F-BF07-ABD7-0DB51538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28A528-C637-1950-2117-70C364E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29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D7EB7-A008-2BC3-B7EC-C9C572EFA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E12621-9D8D-FCDA-DE22-921B71CAD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C22C64-12A0-E7F6-E217-8AE23E56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C88E24-AAF8-214C-4ED3-9D48AB60E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BC5A81-5C26-99C0-F59B-50184063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93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B9C05-017A-7C62-E18E-C5519911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70A8A6-8D52-9A89-5628-9B8814521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0EE50B-B111-F985-5012-0EA2B8531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8872C2-492C-459B-37C0-C5B8858A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6A6D44-7580-2232-918B-EA00D1F0D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F4B0DE-9DD4-0E34-219B-6D8A61DB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0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2513D-56E6-7376-AF98-CDE25A0FC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4753A4-7BBE-6D92-D0E7-8833FFFCA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3F59BB-5ED6-93BD-9833-FA5317009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E0E057-B78F-DB32-5844-AE9DDC70D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D592E61-DB64-BCFD-E3DF-A5F9BB8ED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E43CC7F-EEBD-AF87-D24F-B256DF71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FDA9C08-FD0A-6332-DBBD-613FA6EB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7DBEF09-F32A-93EC-C5FC-9AF9613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58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0D291-27D1-59A3-6613-2A81FBE85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88BC71-80EA-1AE0-8483-5C1B4EB8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AF31CA-1A94-AA5B-3BF9-3067E7873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878D0D-DBB3-0EDB-7CAE-7B6227AA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51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7D1048C-6401-D09C-A293-B5364778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CDFA19-7ADF-EE47-D56E-66C25B7ED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000B49-7979-A1B7-3F52-23425644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70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33F71-1AE2-5B55-54B6-A7DE88A67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A1CD6E-4A92-1359-187D-70F87B1CD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4724D-B4FD-4B08-FEFA-2AB255CF1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3BA261-7D25-9640-1851-94B515A45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499A2D-8003-2D59-DE09-673E66473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EBC3AB-ACB9-AD72-9B58-56CB1AFB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25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D5063-484C-5F78-6C03-A0740ED44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E47F6B-65AA-0F1D-F360-3CA56FDA2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3ACA40-7829-659D-B7F8-6B2383312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F0729D-C2F8-B844-9499-515C305A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7D8F62-16B6-CF88-21DE-F09F32A4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88054A-EFB7-E846-1DD8-D8DB5CCF6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15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15F1262-4EAB-0AB4-DC7B-7831B2463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A19092-D26C-989D-2700-D22C0302F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1E7454-1679-C551-13B2-638A1622DE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CA083-3D79-44AB-BF46-922621440512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5FC232-9B83-7439-89CE-86F7EE884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9C8D2C-52C6-C927-B00E-13152D805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89E6-007F-4ACF-B042-DB9BDC0883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78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67267-3E4E-93EF-FB17-77AC67B9EF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Test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CEC97A-EA63-BA6A-1AC2-7170907F1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Hallo</a:t>
            </a:r>
          </a:p>
        </p:txBody>
      </p:sp>
    </p:spTree>
    <p:extLst>
      <p:ext uri="{BB962C8B-B14F-4D97-AF65-F5344CB8AC3E}">
        <p14:creationId xmlns:p14="http://schemas.microsoft.com/office/powerpoint/2010/main" val="130872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Robin</dc:creator>
  <cp:lastModifiedBy>Robin</cp:lastModifiedBy>
  <cp:revision>1</cp:revision>
  <dcterms:created xsi:type="dcterms:W3CDTF">2022-12-12T08:58:45Z</dcterms:created>
  <dcterms:modified xsi:type="dcterms:W3CDTF">2022-12-12T08:59:00Z</dcterms:modified>
</cp:coreProperties>
</file>